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9" r:id="rId3"/>
    <p:sldId id="263" r:id="rId4"/>
    <p:sldId id="272" r:id="rId5"/>
    <p:sldId id="264" r:id="rId6"/>
    <p:sldId id="262" r:id="rId7"/>
    <p:sldId id="257" r:id="rId8"/>
    <p:sldId id="265" r:id="rId9"/>
    <p:sldId id="270" r:id="rId10"/>
    <p:sldId id="271" r:id="rId11"/>
    <p:sldId id="276" r:id="rId12"/>
    <p:sldId id="277" r:id="rId13"/>
    <p:sldId id="278" r:id="rId14"/>
    <p:sldId id="260" r:id="rId15"/>
    <p:sldId id="261" r:id="rId16"/>
    <p:sldId id="274" r:id="rId17"/>
    <p:sldId id="275" r:id="rId18"/>
    <p:sldId id="258" r:id="rId19"/>
    <p:sldId id="273" r:id="rId20"/>
    <p:sldId id="268" r:id="rId21"/>
    <p:sldId id="269" r:id="rId22"/>
    <p:sldId id="267" r:id="rId23"/>
    <p:sldId id="266" r:id="rId24"/>
  </p:sldIdLst>
  <p:sldSz cx="15544800" cy="9144000"/>
  <p:notesSz cx="6980238" cy="9144000"/>
  <p:defaultTextStyle>
    <a:defPPr>
      <a:defRPr lang="en-US"/>
    </a:defPPr>
    <a:lvl1pPr marL="0" algn="l" defTabSz="1410736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705368" algn="l" defTabSz="1410736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1410736" algn="l" defTabSz="1410736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2116104" algn="l" defTabSz="1410736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2821473" algn="l" defTabSz="1410736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3526841" algn="l" defTabSz="1410736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4232209" algn="l" defTabSz="1410736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4937577" algn="l" defTabSz="1410736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5642945" algn="l" defTabSz="1410736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3" autoAdjust="0"/>
    <p:restoredTop sz="84343" autoAdjust="0"/>
  </p:normalViewPr>
  <p:slideViewPr>
    <p:cSldViewPr>
      <p:cViewPr varScale="1">
        <p:scale>
          <a:sx n="71" d="100"/>
          <a:sy n="71" d="100"/>
        </p:scale>
        <p:origin x="-324" y="-102"/>
      </p:cViewPr>
      <p:guideLst>
        <p:guide orient="horz" pos="2880"/>
        <p:guide pos="48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477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3853" y="0"/>
            <a:ext cx="302477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468CB-C26E-414D-9189-B9A62FE5FCA6}" type="datetimeFigureOut">
              <a:rPr lang="en-US" smtClean="0"/>
              <a:pPr/>
              <a:t>10/12/2010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4675" y="685800"/>
            <a:ext cx="5830888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024" y="4343400"/>
            <a:ext cx="558419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302477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3853" y="8685213"/>
            <a:ext cx="302477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4A4A6F-04C1-42F4-AED1-5A2207738D2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087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A4A6F-04C1-42F4-AED1-5A2207738D2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Performance Improvements</a:t>
            </a:r>
          </a:p>
          <a:p>
            <a:r>
              <a:rPr lang="en-US" dirty="0" smtClean="0"/>
              <a:t>Initial Page</a:t>
            </a:r>
            <a:r>
              <a:rPr lang="en-US" baseline="0" dirty="0" smtClean="0"/>
              <a:t> Start – Can now run with remote database.</a:t>
            </a:r>
          </a:p>
          <a:p>
            <a:r>
              <a:rPr lang="en-US" baseline="0" dirty="0" smtClean="0"/>
              <a:t>Pages/Lookups/Person Attribute caching.</a:t>
            </a:r>
          </a:p>
          <a:p>
            <a:r>
              <a:rPr lang="en-US" baseline="0" dirty="0" smtClean="0"/>
              <a:t>Person Detail Page</a:t>
            </a:r>
          </a:p>
          <a:p>
            <a:r>
              <a:rPr lang="en-US" baseline="0" dirty="0" smtClean="0"/>
              <a:t>Event Details with lots of registrants and custom fields.</a:t>
            </a:r>
          </a:p>
          <a:p>
            <a:r>
              <a:rPr lang="en-US" baseline="0" dirty="0" smtClean="0"/>
              <a:t>Assignment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A4A6F-04C1-42F4-AED1-5A2207738D2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382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Added new assignment “kick-off” controls..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A4A6F-04C1-42F4-AED1-5A2207738D2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526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Displays</a:t>
            </a:r>
            <a:r>
              <a:rPr lang="en-US" baseline="0" dirty="0" smtClean="0"/>
              <a:t> a form for gathering custom field information.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Once user submits, it kicks of an assignment that is assigned to neighborhood group admin to review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A4A6F-04C1-42F4-AED1-5A2207738D2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3924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</a:t>
            </a:r>
            <a:r>
              <a:rPr lang="en-US" baseline="0" dirty="0" smtClean="0"/>
              <a:t> about CCV Actions…</a:t>
            </a:r>
          </a:p>
          <a:p>
            <a:r>
              <a:rPr lang="en-US" baseline="0" dirty="0" smtClean="0"/>
              <a:t>Assign to current user.</a:t>
            </a:r>
          </a:p>
          <a:p>
            <a:r>
              <a:rPr lang="en-US" baseline="0" dirty="0" smtClean="0"/>
              <a:t>Execute SQL Statement!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A4A6F-04C1-42F4-AED1-5A2207738D2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75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State (and Instance) Specific</a:t>
            </a:r>
            <a:r>
              <a:rPr lang="en-US" baseline="0" dirty="0" smtClean="0"/>
              <a:t> Fields in Assignments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A4A6F-04C1-42F4-AED1-5A2207738D21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Planning Center Online</a:t>
            </a:r>
          </a:p>
          <a:p>
            <a:r>
              <a:rPr lang="en-US" dirty="0" smtClean="0"/>
              <a:t>Single</a:t>
            </a:r>
            <a:r>
              <a:rPr lang="en-US" baseline="0" dirty="0" smtClean="0"/>
              <a:t> Sign-on.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A4A6F-04C1-42F4-AED1-5A2207738D2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37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ERA Loss Report.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A4A6F-04C1-42F4-AED1-5A2207738D2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91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ESRI</a:t>
            </a:r>
            <a:r>
              <a:rPr lang="en-US" baseline="0" dirty="0" smtClean="0"/>
              <a:t> application built using </a:t>
            </a:r>
            <a:r>
              <a:rPr lang="en-US" baseline="0" dirty="0" err="1" smtClean="0"/>
              <a:t>ArcGis</a:t>
            </a:r>
            <a:r>
              <a:rPr lang="en-US" baseline="0" dirty="0" smtClean="0"/>
              <a:t> Layers</a:t>
            </a:r>
          </a:p>
          <a:p>
            <a:r>
              <a:rPr lang="en-US" baseline="0" dirty="0" smtClean="0"/>
              <a:t>Uses Flex 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A4A6F-04C1-42F4-AED1-5A2207738D2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3098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https://www.ccvonline.com/arena/esrimap/Default.aspx</a:t>
            </a:r>
          </a:p>
          <a:p>
            <a:endParaRPr lang="en-US" dirty="0" smtClean="0"/>
          </a:p>
          <a:p>
            <a:r>
              <a:rPr lang="en-US" dirty="0" smtClean="0"/>
              <a:t>Neighborhood Map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A4A6F-04C1-42F4-AED1-5A2207738D2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553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Last</a:t>
            </a:r>
            <a:r>
              <a:rPr lang="en-US" baseline="0" dirty="0" smtClean="0"/>
              <a:t> Viewed and by Whom.  Both on the </a:t>
            </a:r>
            <a:r>
              <a:rPr lang="en-US" baseline="0" dirty="0" err="1" smtClean="0"/>
              <a:t>ReportGridFromQuery</a:t>
            </a:r>
            <a:r>
              <a:rPr lang="en-US" baseline="0" dirty="0" smtClean="0"/>
              <a:t> and the </a:t>
            </a:r>
            <a:r>
              <a:rPr lang="en-US" baseline="0" dirty="0" err="1" smtClean="0"/>
              <a:t>ReportView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Helps to find </a:t>
            </a:r>
            <a:r>
              <a:rPr lang="en-US" baseline="0" smtClean="0"/>
              <a:t>old unused reports.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A4A6F-04C1-42F4-AED1-5A2207738D2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Updated </a:t>
            </a:r>
            <a:r>
              <a:rPr lang="en-US" dirty="0" err="1" smtClean="0"/>
              <a:t>RadEditor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A4A6F-04C1-42F4-AED1-5A2207738D2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441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Datamart</a:t>
            </a:r>
            <a:r>
              <a:rPr lang="en-US" dirty="0" smtClean="0"/>
              <a:t> tables drive reports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A4A6F-04C1-42F4-AED1-5A2207738D2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318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New classified by person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A4A6F-04C1-42F4-AED1-5A2207738D2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533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Added check-in method tracking to our </a:t>
            </a:r>
            <a:r>
              <a:rPr lang="en-US" dirty="0" err="1" smtClean="0"/>
              <a:t>checkin</a:t>
            </a:r>
            <a:r>
              <a:rPr lang="en-US" dirty="0" smtClean="0"/>
              <a:t> so that we can determine bio</a:t>
            </a:r>
            <a:r>
              <a:rPr lang="en-US" baseline="0" dirty="0" smtClean="0"/>
              <a:t> and barcode scanner use.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A4A6F-04C1-42F4-AED1-5A2207738D2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044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“Opt-In” Override</a:t>
            </a:r>
            <a:r>
              <a:rPr lang="en-US" baseline="0" dirty="0" smtClean="0"/>
              <a:t> for sending emergency SMS Texts.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A4A6F-04C1-42F4-AED1-5A2207738D21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Alerts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A4A6F-04C1-42F4-AED1-5A2207738D2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319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Profile XML/XSLT</a:t>
            </a:r>
            <a:r>
              <a:rPr lang="en-US" baseline="0" dirty="0" smtClean="0"/>
              <a:t> </a:t>
            </a:r>
            <a:r>
              <a:rPr lang="en-US" dirty="0" smtClean="0"/>
              <a:t>Transformation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A4A6F-04C1-42F4-AED1-5A2207738D2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417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5860" y="2840572"/>
            <a:ext cx="1321308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31720" y="5181600"/>
            <a:ext cx="1088136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053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10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16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821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5268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232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9375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6429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D003-9D98-4EC5-8C49-449A98B92177}" type="datetimeFigureOut">
              <a:rPr lang="en-US" smtClean="0"/>
              <a:pPr/>
              <a:t>10/12/2010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F2B3-B40E-4E9A-B5D7-1B2D3DC8B40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0409583" y="6211956"/>
            <a:ext cx="4876800" cy="1941444"/>
          </a:xfrm>
        </p:spPr>
        <p:txBody>
          <a:bodyPr/>
          <a:lstStyle>
            <a:lvl1pPr algn="r">
              <a:buNone/>
              <a:defRPr sz="1800" baseline="0"/>
            </a:lvl1pPr>
          </a:lstStyle>
          <a:p>
            <a:pPr lvl="0"/>
            <a:r>
              <a:rPr lang="en-US" dirty="0" smtClean="0"/>
              <a:t>&lt;NAME&gt;</a:t>
            </a:r>
            <a:br>
              <a:rPr lang="en-US" dirty="0" smtClean="0"/>
            </a:br>
            <a:r>
              <a:rPr lang="en-US" dirty="0" smtClean="0"/>
              <a:t>&lt;TITLE&gt;</a:t>
            </a:r>
            <a:br>
              <a:rPr lang="en-US" dirty="0" smtClean="0"/>
            </a:br>
            <a:r>
              <a:rPr lang="en-US" dirty="0" smtClean="0"/>
              <a:t>&lt;ORGANIZATION&gt;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Email: &lt;EMAIL&gt;</a:t>
            </a:r>
            <a:br>
              <a:rPr lang="en-US" dirty="0" smtClean="0"/>
            </a:br>
            <a:r>
              <a:rPr lang="en-US" dirty="0" smtClean="0"/>
              <a:t>Twitter: &lt;@USER&gt;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2877800" y="8153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#RefreshCache</a:t>
            </a:r>
            <a:endParaRPr lang="en-US" sz="1800" dirty="0" smtClean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D003-9D98-4EC5-8C49-449A98B92177}" type="datetimeFigureOut">
              <a:rPr lang="en-US" smtClean="0"/>
              <a:pPr/>
              <a:t>10/12/2010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F2B3-B40E-4E9A-B5D7-1B2D3DC8B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269980" y="1066800"/>
            <a:ext cx="3497580" cy="710141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7240" y="1066800"/>
            <a:ext cx="10233660" cy="710141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D003-9D98-4EC5-8C49-449A98B92177}" type="datetimeFigureOut">
              <a:rPr lang="en-US" smtClean="0"/>
              <a:pPr/>
              <a:t>10/12/2010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F2B3-B40E-4E9A-B5D7-1B2D3DC8B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D003-9D98-4EC5-8C49-449A98B92177}" type="datetimeFigureOut">
              <a:rPr lang="en-US" smtClean="0"/>
              <a:pPr/>
              <a:t>10/12/2010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F2B3-B40E-4E9A-B5D7-1B2D3DC8B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7932" y="5875870"/>
            <a:ext cx="13213080" cy="1816101"/>
          </a:xfrm>
        </p:spPr>
        <p:txBody>
          <a:bodyPr anchor="t"/>
          <a:lstStyle>
            <a:lvl1pPr algn="l">
              <a:defRPr sz="6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7932" y="3875618"/>
            <a:ext cx="13213080" cy="2000249"/>
          </a:xfrm>
        </p:spPr>
        <p:txBody>
          <a:bodyPr anchor="b"/>
          <a:lstStyle>
            <a:lvl1pPr marL="0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1pPr>
            <a:lvl2pPr marL="705368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410736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3pPr>
            <a:lvl4pPr marL="2116104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4pPr>
            <a:lvl5pPr marL="2821473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5pPr>
            <a:lvl6pPr marL="3526841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6pPr>
            <a:lvl7pPr marL="4232209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7pPr>
            <a:lvl8pPr marL="4937577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8pPr>
            <a:lvl9pPr marL="5642945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D003-9D98-4EC5-8C49-449A98B92177}" type="datetimeFigureOut">
              <a:rPr lang="en-US" smtClean="0"/>
              <a:pPr/>
              <a:t>10/12/2010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F2B3-B40E-4E9A-B5D7-1B2D3DC8B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7240" y="2667000"/>
            <a:ext cx="6865620" cy="5501218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1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01940" y="2667000"/>
            <a:ext cx="6865620" cy="5501218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1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D003-9D98-4EC5-8C49-449A98B92177}" type="datetimeFigureOut">
              <a:rPr lang="en-US" smtClean="0"/>
              <a:pPr/>
              <a:t>10/12/2010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F2B3-B40E-4E9A-B5D7-1B2D3DC8B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2590800"/>
            <a:ext cx="6868320" cy="1219200"/>
          </a:xfrm>
        </p:spPr>
        <p:txBody>
          <a:bodyPr anchor="b"/>
          <a:lstStyle>
            <a:lvl1pPr marL="0" indent="0">
              <a:buNone/>
              <a:defRPr sz="3700" b="1"/>
            </a:lvl1pPr>
            <a:lvl2pPr marL="705368" indent="0">
              <a:buNone/>
              <a:defRPr sz="3100" b="1"/>
            </a:lvl2pPr>
            <a:lvl3pPr marL="1410736" indent="0">
              <a:buNone/>
              <a:defRPr sz="2800" b="1"/>
            </a:lvl3pPr>
            <a:lvl4pPr marL="2116104" indent="0">
              <a:buNone/>
              <a:defRPr sz="2500" b="1"/>
            </a:lvl4pPr>
            <a:lvl5pPr marL="2821473" indent="0">
              <a:buNone/>
              <a:defRPr sz="2500" b="1"/>
            </a:lvl5pPr>
            <a:lvl6pPr marL="3526841" indent="0">
              <a:buNone/>
              <a:defRPr sz="2500" b="1"/>
            </a:lvl6pPr>
            <a:lvl7pPr marL="4232209" indent="0">
              <a:buNone/>
              <a:defRPr sz="2500" b="1"/>
            </a:lvl7pPr>
            <a:lvl8pPr marL="4937577" indent="0">
              <a:buNone/>
              <a:defRPr sz="2500" b="1"/>
            </a:lvl8pPr>
            <a:lvl9pPr marL="5642945" indent="0">
              <a:buNone/>
              <a:defRPr sz="2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7240" y="3886200"/>
            <a:ext cx="6868320" cy="4282016"/>
          </a:xfrm>
        </p:spPr>
        <p:txBody>
          <a:bodyPr/>
          <a:lstStyle>
            <a:lvl1pPr>
              <a:defRPr sz="3700"/>
            </a:lvl1pPr>
            <a:lvl2pPr>
              <a:defRPr sz="31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24800" y="2590800"/>
            <a:ext cx="6871018" cy="1219200"/>
          </a:xfrm>
        </p:spPr>
        <p:txBody>
          <a:bodyPr anchor="b"/>
          <a:lstStyle>
            <a:lvl1pPr marL="0" indent="0">
              <a:buNone/>
              <a:defRPr sz="3700" b="1"/>
            </a:lvl1pPr>
            <a:lvl2pPr marL="705368" indent="0">
              <a:buNone/>
              <a:defRPr sz="3100" b="1"/>
            </a:lvl2pPr>
            <a:lvl3pPr marL="1410736" indent="0">
              <a:buNone/>
              <a:defRPr sz="2800" b="1"/>
            </a:lvl3pPr>
            <a:lvl4pPr marL="2116104" indent="0">
              <a:buNone/>
              <a:defRPr sz="2500" b="1"/>
            </a:lvl4pPr>
            <a:lvl5pPr marL="2821473" indent="0">
              <a:buNone/>
              <a:defRPr sz="2500" b="1"/>
            </a:lvl5pPr>
            <a:lvl6pPr marL="3526841" indent="0">
              <a:buNone/>
              <a:defRPr sz="2500" b="1"/>
            </a:lvl6pPr>
            <a:lvl7pPr marL="4232209" indent="0">
              <a:buNone/>
              <a:defRPr sz="2500" b="1"/>
            </a:lvl7pPr>
            <a:lvl8pPr marL="4937577" indent="0">
              <a:buNone/>
              <a:defRPr sz="2500" b="1"/>
            </a:lvl8pPr>
            <a:lvl9pPr marL="5642945" indent="0">
              <a:buNone/>
              <a:defRPr sz="2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96548" y="3886199"/>
            <a:ext cx="6871018" cy="4282017"/>
          </a:xfrm>
        </p:spPr>
        <p:txBody>
          <a:bodyPr/>
          <a:lstStyle>
            <a:lvl1pPr>
              <a:defRPr sz="3700"/>
            </a:lvl1pPr>
            <a:lvl2pPr>
              <a:defRPr sz="31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D003-9D98-4EC5-8C49-449A98B92177}" type="datetimeFigureOut">
              <a:rPr lang="en-US" smtClean="0"/>
              <a:pPr/>
              <a:t>10/12/2010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F2B3-B40E-4E9A-B5D7-1B2D3DC8B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D003-9D98-4EC5-8C49-449A98B92177}" type="datetimeFigureOut">
              <a:rPr lang="en-US" smtClean="0"/>
              <a:pPr/>
              <a:t>10/12/2010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F2B3-B40E-4E9A-B5D7-1B2D3DC8B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D003-9D98-4EC5-8C49-449A98B92177}" type="datetimeFigureOut">
              <a:rPr lang="en-US" smtClean="0"/>
              <a:pPr/>
              <a:t>10/12/2010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F2B3-B40E-4E9A-B5D7-1B2D3DC8B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066800"/>
            <a:ext cx="5114132" cy="1549401"/>
          </a:xfrm>
        </p:spPr>
        <p:txBody>
          <a:bodyPr anchor="b"/>
          <a:lstStyle>
            <a:lvl1pPr algn="l">
              <a:defRPr sz="31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77585" y="1066800"/>
            <a:ext cx="8689975" cy="7101421"/>
          </a:xfrm>
        </p:spPr>
        <p:txBody>
          <a:bodyPr/>
          <a:lstStyle>
            <a:lvl1pPr>
              <a:defRPr sz="4900"/>
            </a:lvl1pPr>
            <a:lvl2pPr>
              <a:defRPr sz="4300"/>
            </a:lvl2pPr>
            <a:lvl3pPr>
              <a:defRPr sz="3700"/>
            </a:lvl3pPr>
            <a:lvl4pPr>
              <a:defRPr sz="3100"/>
            </a:lvl4pPr>
            <a:lvl5pPr>
              <a:defRPr sz="3100"/>
            </a:lvl5pPr>
            <a:lvl6pPr>
              <a:defRPr sz="3100"/>
            </a:lvl6pPr>
            <a:lvl7pPr>
              <a:defRPr sz="3100"/>
            </a:lvl7pPr>
            <a:lvl8pPr>
              <a:defRPr sz="3100"/>
            </a:lvl8pPr>
            <a:lvl9pPr>
              <a:defRPr sz="3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246" y="2667000"/>
            <a:ext cx="5114132" cy="5501221"/>
          </a:xfrm>
        </p:spPr>
        <p:txBody>
          <a:bodyPr/>
          <a:lstStyle>
            <a:lvl1pPr marL="0" indent="0">
              <a:buNone/>
              <a:defRPr sz="2200"/>
            </a:lvl1pPr>
            <a:lvl2pPr marL="705368" indent="0">
              <a:buNone/>
              <a:defRPr sz="1900"/>
            </a:lvl2pPr>
            <a:lvl3pPr marL="1410736" indent="0">
              <a:buNone/>
              <a:defRPr sz="1500"/>
            </a:lvl3pPr>
            <a:lvl4pPr marL="2116104" indent="0">
              <a:buNone/>
              <a:defRPr sz="1400"/>
            </a:lvl4pPr>
            <a:lvl5pPr marL="2821473" indent="0">
              <a:buNone/>
              <a:defRPr sz="1400"/>
            </a:lvl5pPr>
            <a:lvl6pPr marL="3526841" indent="0">
              <a:buNone/>
              <a:defRPr sz="1400"/>
            </a:lvl6pPr>
            <a:lvl7pPr marL="4232209" indent="0">
              <a:buNone/>
              <a:defRPr sz="1400"/>
            </a:lvl7pPr>
            <a:lvl8pPr marL="4937577" indent="0">
              <a:buNone/>
              <a:defRPr sz="1400"/>
            </a:lvl8pPr>
            <a:lvl9pPr marL="5642945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D003-9D98-4EC5-8C49-449A98B92177}" type="datetimeFigureOut">
              <a:rPr lang="en-US" smtClean="0"/>
              <a:pPr/>
              <a:t>10/12/2010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F2B3-B40E-4E9A-B5D7-1B2D3DC8B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890" y="6400801"/>
            <a:ext cx="9326880" cy="755652"/>
          </a:xfrm>
        </p:spPr>
        <p:txBody>
          <a:bodyPr anchor="b"/>
          <a:lstStyle>
            <a:lvl1pPr algn="l">
              <a:defRPr sz="31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6890" y="1066799"/>
            <a:ext cx="9326880" cy="5236633"/>
          </a:xfrm>
        </p:spPr>
        <p:txBody>
          <a:bodyPr/>
          <a:lstStyle>
            <a:lvl1pPr marL="0" indent="0">
              <a:buNone/>
              <a:defRPr sz="4900"/>
            </a:lvl1pPr>
            <a:lvl2pPr marL="705368" indent="0">
              <a:buNone/>
              <a:defRPr sz="4300"/>
            </a:lvl2pPr>
            <a:lvl3pPr marL="1410736" indent="0">
              <a:buNone/>
              <a:defRPr sz="3700"/>
            </a:lvl3pPr>
            <a:lvl4pPr marL="2116104" indent="0">
              <a:buNone/>
              <a:defRPr sz="3100"/>
            </a:lvl4pPr>
            <a:lvl5pPr marL="2821473" indent="0">
              <a:buNone/>
              <a:defRPr sz="3100"/>
            </a:lvl5pPr>
            <a:lvl6pPr marL="3526841" indent="0">
              <a:buNone/>
              <a:defRPr sz="3100"/>
            </a:lvl6pPr>
            <a:lvl7pPr marL="4232209" indent="0">
              <a:buNone/>
              <a:defRPr sz="3100"/>
            </a:lvl7pPr>
            <a:lvl8pPr marL="4937577" indent="0">
              <a:buNone/>
              <a:defRPr sz="3100"/>
            </a:lvl8pPr>
            <a:lvl9pPr marL="5642945" indent="0">
              <a:buNone/>
              <a:defRPr sz="31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6890" y="7156453"/>
            <a:ext cx="9326880" cy="1073148"/>
          </a:xfrm>
        </p:spPr>
        <p:txBody>
          <a:bodyPr/>
          <a:lstStyle>
            <a:lvl1pPr marL="0" indent="0">
              <a:buNone/>
              <a:defRPr sz="2200"/>
            </a:lvl1pPr>
            <a:lvl2pPr marL="705368" indent="0">
              <a:buNone/>
              <a:defRPr sz="1900"/>
            </a:lvl2pPr>
            <a:lvl3pPr marL="1410736" indent="0">
              <a:buNone/>
              <a:defRPr sz="1500"/>
            </a:lvl3pPr>
            <a:lvl4pPr marL="2116104" indent="0">
              <a:buNone/>
              <a:defRPr sz="1400"/>
            </a:lvl4pPr>
            <a:lvl5pPr marL="2821473" indent="0">
              <a:buNone/>
              <a:defRPr sz="1400"/>
            </a:lvl5pPr>
            <a:lvl6pPr marL="3526841" indent="0">
              <a:buNone/>
              <a:defRPr sz="1400"/>
            </a:lvl6pPr>
            <a:lvl7pPr marL="4232209" indent="0">
              <a:buNone/>
              <a:defRPr sz="1400"/>
            </a:lvl7pPr>
            <a:lvl8pPr marL="4937577" indent="0">
              <a:buNone/>
              <a:defRPr sz="1400"/>
            </a:lvl8pPr>
            <a:lvl9pPr marL="5642945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D003-9D98-4EC5-8C49-449A98B92177}" type="datetimeFigureOut">
              <a:rPr lang="en-US" smtClean="0"/>
              <a:pPr/>
              <a:t>10/12/2010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F2B3-B40E-4E9A-B5D7-1B2D3DC8B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1066800"/>
            <a:ext cx="13990320" cy="1524000"/>
          </a:xfrm>
          <a:prstGeom prst="rect">
            <a:avLst/>
          </a:prstGeom>
        </p:spPr>
        <p:txBody>
          <a:bodyPr vert="horz" lIns="141074" tIns="70537" rIns="141074" bIns="70537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7240" y="2667000"/>
            <a:ext cx="13990320" cy="5501218"/>
          </a:xfrm>
          <a:prstGeom prst="rect">
            <a:avLst/>
          </a:prstGeom>
        </p:spPr>
        <p:txBody>
          <a:bodyPr vert="horz" lIns="141074" tIns="70537" rIns="141074" bIns="70537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" y="8475137"/>
            <a:ext cx="3627120" cy="486833"/>
          </a:xfrm>
          <a:prstGeom prst="rect">
            <a:avLst/>
          </a:prstGeom>
        </p:spPr>
        <p:txBody>
          <a:bodyPr vert="horz" lIns="141074" tIns="70537" rIns="141074" bIns="70537" rtlCol="0" anchor="ctr"/>
          <a:lstStyle>
            <a:lvl1pPr algn="l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5D003-9D98-4EC5-8C49-449A98B92177}" type="datetimeFigureOut">
              <a:rPr lang="en-US" smtClean="0"/>
              <a:pPr/>
              <a:t>10/12/2010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11140" y="8475137"/>
            <a:ext cx="4922520" cy="486833"/>
          </a:xfrm>
          <a:prstGeom prst="rect">
            <a:avLst/>
          </a:prstGeom>
        </p:spPr>
        <p:txBody>
          <a:bodyPr vert="horz" lIns="141074" tIns="70537" rIns="141074" bIns="70537" rtlCol="0" anchor="ctr"/>
          <a:lstStyle>
            <a:lvl1pPr algn="ctr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40440" y="8475137"/>
            <a:ext cx="3627120" cy="486833"/>
          </a:xfrm>
          <a:prstGeom prst="rect">
            <a:avLst/>
          </a:prstGeom>
        </p:spPr>
        <p:txBody>
          <a:bodyPr vert="horz" lIns="141074" tIns="70537" rIns="141074" bIns="70537" rtlCol="0" anchor="ctr"/>
          <a:lstStyle>
            <a:lvl1pPr algn="r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54F2B3-B40E-4E9A-B5D7-1B2D3DC8B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410736" rtl="0" eaLnBrk="1" latinLnBrk="0" hangingPunct="1">
        <a:spcBef>
          <a:spcPct val="0"/>
        </a:spcBef>
        <a:buNone/>
        <a:defRPr sz="6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29026" indent="-529026" algn="l" defTabSz="1410736" rtl="0" eaLnBrk="1" latinLnBrk="0" hangingPunct="1">
        <a:spcBef>
          <a:spcPct val="20000"/>
        </a:spcBef>
        <a:buFont typeface="Arial" pitchFamily="34" charset="0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1pPr>
      <a:lvl2pPr marL="1146223" indent="-440855" algn="l" defTabSz="1410736" rtl="0" eaLnBrk="1" latinLnBrk="0" hangingPunct="1">
        <a:spcBef>
          <a:spcPct val="20000"/>
        </a:spcBef>
        <a:buFont typeface="Arial" pitchFamily="34" charset="0"/>
        <a:buChar char="–"/>
        <a:defRPr sz="4300" kern="1200">
          <a:solidFill>
            <a:schemeClr val="tx1"/>
          </a:solidFill>
          <a:latin typeface="+mn-lt"/>
          <a:ea typeface="+mn-ea"/>
          <a:cs typeface="+mn-cs"/>
        </a:defRPr>
      </a:lvl2pPr>
      <a:lvl3pPr marL="1763420" indent="-352684" algn="l" defTabSz="1410736" rtl="0" eaLnBrk="1" latinLnBrk="0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3pPr>
      <a:lvl4pPr marL="2468789" indent="-352684" algn="l" defTabSz="1410736" rtl="0" eaLnBrk="1" latinLnBrk="0" hangingPunct="1">
        <a:spcBef>
          <a:spcPct val="20000"/>
        </a:spcBef>
        <a:buFont typeface="Arial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4pPr>
      <a:lvl5pPr marL="3174157" indent="-352684" algn="l" defTabSz="1410736" rtl="0" eaLnBrk="1" latinLnBrk="0" hangingPunct="1">
        <a:spcBef>
          <a:spcPct val="20000"/>
        </a:spcBef>
        <a:buFont typeface="Arial" pitchFamily="34" charset="0"/>
        <a:buChar char="»"/>
        <a:defRPr sz="3100" kern="1200">
          <a:solidFill>
            <a:schemeClr val="tx1"/>
          </a:solidFill>
          <a:latin typeface="+mn-lt"/>
          <a:ea typeface="+mn-ea"/>
          <a:cs typeface="+mn-cs"/>
        </a:defRPr>
      </a:lvl5pPr>
      <a:lvl6pPr marL="3879525" indent="-352684" algn="l" defTabSz="1410736" rtl="0" eaLnBrk="1" latinLnBrk="0" hangingPunct="1">
        <a:spcBef>
          <a:spcPct val="20000"/>
        </a:spcBef>
        <a:buFont typeface="Arial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6pPr>
      <a:lvl7pPr marL="4584893" indent="-352684" algn="l" defTabSz="1410736" rtl="0" eaLnBrk="1" latinLnBrk="0" hangingPunct="1">
        <a:spcBef>
          <a:spcPct val="20000"/>
        </a:spcBef>
        <a:buFont typeface="Arial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7pPr>
      <a:lvl8pPr marL="5290261" indent="-352684" algn="l" defTabSz="1410736" rtl="0" eaLnBrk="1" latinLnBrk="0" hangingPunct="1">
        <a:spcBef>
          <a:spcPct val="20000"/>
        </a:spcBef>
        <a:buFont typeface="Arial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8pPr>
      <a:lvl9pPr marL="5995629" indent="-352684" algn="l" defTabSz="1410736" rtl="0" eaLnBrk="1" latinLnBrk="0" hangingPunct="1">
        <a:spcBef>
          <a:spcPct val="20000"/>
        </a:spcBef>
        <a:buFont typeface="Arial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10736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05368" algn="l" defTabSz="1410736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410736" algn="l" defTabSz="1410736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116104" algn="l" defTabSz="1410736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821473" algn="l" defTabSz="1410736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3526841" algn="l" defTabSz="1410736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32209" algn="l" defTabSz="1410736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937577" algn="l" defTabSz="1410736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642945" algn="l" defTabSz="1410736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We’ve Been Up To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(Unfortunately no cloning here)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David Turner</a:t>
            </a:r>
          </a:p>
          <a:p>
            <a:r>
              <a:rPr lang="en-US" dirty="0" smtClean="0"/>
              <a:t>Senior Developer</a:t>
            </a:r>
          </a:p>
          <a:p>
            <a:r>
              <a:rPr lang="en-US" dirty="0" smtClean="0"/>
              <a:t>Christ’s Church of the Valley (CCV)</a:t>
            </a:r>
          </a:p>
          <a:p>
            <a:endParaRPr lang="en-US" dirty="0" smtClean="0"/>
          </a:p>
          <a:p>
            <a:r>
              <a:rPr lang="en-US" dirty="0" smtClean="0"/>
              <a:t>Email: davidturner@ccvonline.com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04925"/>
            <a:ext cx="5263374" cy="415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200400"/>
            <a:ext cx="963862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069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66800"/>
            <a:ext cx="7666037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800599"/>
            <a:ext cx="7627937" cy="392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223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95400"/>
            <a:ext cx="6923087" cy="404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4096871"/>
            <a:ext cx="7580313" cy="465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357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38300"/>
            <a:ext cx="13204248" cy="613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083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600199"/>
            <a:ext cx="11391709" cy="6324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38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5067840"/>
            <a:ext cx="5325222" cy="335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362200"/>
            <a:ext cx="5252097" cy="5411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16784"/>
            <a:ext cx="5252097" cy="517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505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12" y="1272989"/>
            <a:ext cx="10058400" cy="7375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921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143000"/>
            <a:ext cx="6102142" cy="7713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809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371600"/>
            <a:ext cx="7663593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34200" y="3048000"/>
            <a:ext cx="6974983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317812"/>
            <a:ext cx="9394708" cy="7188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98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1219200"/>
            <a:ext cx="5943600" cy="7015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48400" y="1447800"/>
            <a:ext cx="7923213" cy="7332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900" y="1109663"/>
            <a:ext cx="9523413" cy="6923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912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624" y="1100697"/>
            <a:ext cx="13195690" cy="7729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443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88" y="1098176"/>
            <a:ext cx="13563600" cy="7708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56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72427"/>
            <a:ext cx="13487400" cy="7665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245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082" y="1243572"/>
            <a:ext cx="6577012" cy="7286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847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209800"/>
            <a:ext cx="2286000" cy="6445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2286000" cy="6600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219199"/>
            <a:ext cx="1924050" cy="773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0" y="1219200"/>
            <a:ext cx="1952625" cy="421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9200" y="1219199"/>
            <a:ext cx="2038350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082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617694"/>
            <a:ext cx="11150738" cy="4214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312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99" y="1447800"/>
            <a:ext cx="9631781" cy="701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913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0" y="1828800"/>
            <a:ext cx="7467600" cy="670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752600"/>
            <a:ext cx="11776543" cy="5967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716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71600"/>
            <a:ext cx="7258969" cy="677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981200"/>
            <a:ext cx="7258969" cy="689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474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-template">
  <a:themeElements>
    <a:clrScheme name="Custom 5">
      <a:dk1>
        <a:srgbClr val="FFFFFF"/>
      </a:dk1>
      <a:lt1>
        <a:sysClr val="window" lastClr="FFFFFF"/>
      </a:lt1>
      <a:dk2>
        <a:srgbClr val="FFFFFF"/>
      </a:dk2>
      <a:lt2>
        <a:srgbClr val="F8F8F8"/>
      </a:lt2>
      <a:accent1>
        <a:srgbClr val="1587B1"/>
      </a:accent1>
      <a:accent2>
        <a:srgbClr val="00659F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C">
      <a:majorFont>
        <a:latin typeface="Rockwel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presentation-template</Template>
  <TotalTime>872</TotalTime>
  <Words>221</Words>
  <Application>Microsoft Office PowerPoint</Application>
  <PresentationFormat>Custom</PresentationFormat>
  <Paragraphs>57</Paragraphs>
  <Slides>23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presentation-template</vt:lpstr>
      <vt:lpstr>What We’ve Been Up 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David Turner’s Second Session</dc:title>
  <dc:creator>dturner</dc:creator>
  <cp:lastModifiedBy>dturner</cp:lastModifiedBy>
  <cp:revision>46</cp:revision>
  <cp:lastPrinted>2010-10-08T17:37:06Z</cp:lastPrinted>
  <dcterms:created xsi:type="dcterms:W3CDTF">2010-09-30T23:36:25Z</dcterms:created>
  <dcterms:modified xsi:type="dcterms:W3CDTF">2010-10-12T20:37:09Z</dcterms:modified>
</cp:coreProperties>
</file>